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242" r:id="rId3"/>
    <p:sldId id="1237" r:id="rId4"/>
    <p:sldId id="1243" r:id="rId5"/>
    <p:sldId id="1244" r:id="rId6"/>
    <p:sldId id="1245" r:id="rId7"/>
    <p:sldId id="1246" r:id="rId8"/>
    <p:sldId id="1255" r:id="rId9"/>
    <p:sldId id="1248" r:id="rId10"/>
    <p:sldId id="1249" r:id="rId11"/>
    <p:sldId id="1250" r:id="rId12"/>
    <p:sldId id="1257" r:id="rId13"/>
    <p:sldId id="1251" r:id="rId14"/>
    <p:sldId id="125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7645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事件排序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order of the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fell into the river again and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was always 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Yang’s grandmother taught her bamboo drifting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climbed back onto the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finished her first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②③①⑤④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②③①④⑤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③①②④⑤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②①③⑤④</a:t>
            </a:r>
          </a:p>
        </p:txBody>
      </p:sp>
      <p:pic>
        <p:nvPicPr>
          <p:cNvPr id="4" name="中考新考法-4.eps" descr="id:2147500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48347" y="880145"/>
            <a:ext cx="4536504" cy="5783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45704" y="846237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826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was always ill.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可知，杨柳总是生病；然后根据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 a strong body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grandmother taught her bamboo drifting.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可知，她的奶奶教她独竹漂；接着根据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fell into the river again and again.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可知，她一次又一次掉进河里；再然后根据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she never gave up. 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472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always climbed back onto the bamboo.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可知，她总是爬回竹子上；最后根据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years of practice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finished her first dance when she was 15.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岁时她完成了自己的第一支舞。所以顺序是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②③①④⑤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951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推断人物性格品质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Yang Liu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Hard-working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8.eps" descr="id:21475003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73313" y="946820"/>
            <a:ext cx="6480720" cy="61398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45704" y="88433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58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put herself into learning how to bamboo drift all year round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in cold winter.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以及她不断练习，克服困难，最终成为著名的独竹漂舞者可知，杨柳是勤奋的。故选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512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00" y="836712"/>
            <a:ext cx="11451237" cy="144291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92896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岁的贵州女子杨柳是一名独竹漂的传承人。她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岁开始学习独竹漂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并且成为一名优秀的独竹漂舞者。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311230" y="4987091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重庆一中调研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948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Liu, a 28-year-old woman from Guizhou, dances on a piece of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is an inheritor of bamboo drifting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独竹漂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Bamboo drifting has a history of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past, people used it to cross the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it becomes a traditional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0775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 started to learn bamboo drifting at the age of 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time, the girl was always 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have a strong body, her grandmother taught her bamboo drifting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Learning this traditional skill, in fact, is not easy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5665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bamboo is thin and slippery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is never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Keeping standing on the bamboo is very difficult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fell into the river again and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she never gave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always climbed back onto the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put herself into learning how to bamboo drift all year round, even in cold winter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0189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years of practice, Yang finished her first dance when she was 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she has become a famous dancer on the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busy performing this traditional art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the people like her, Chinese traditional skills pass down from our ancestors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710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Yang start to learn bamboo drifting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she likes dancing on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her mother made her learn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she wanted to keep 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bamboo drifting has a long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73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was always ill. To have a strong body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grandmother taught her bamboo drifting.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可知，杨柳学习独竹漂是为了保持健康。故选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071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摇晃的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48996"/>
            <a:ext cx="11485848" cy="313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bamboo is thin and slippery. And it is never still in water.Keeping standing on the bamboo is very difficult.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可知，竹子在水里从来不是静止的，在上面保持站立很难。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静止的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8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542</Words>
  <Application>Microsoft Office PowerPoint</Application>
  <PresentationFormat>自定义</PresentationFormat>
  <Paragraphs>34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476</cp:revision>
  <dcterms:created xsi:type="dcterms:W3CDTF">2020-11-06T05:24:00Z</dcterms:created>
  <dcterms:modified xsi:type="dcterms:W3CDTF">2025-09-13T05:30:05Z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